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2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66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16311"/>
            <a:ext cx="8520600" cy="4699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แนวคิดการนำ </a:t>
            </a:r>
            <a:r>
              <a:rPr lang="en" b="1" dirty="0">
                <a:solidFill>
                  <a:srgbClr val="9900FF"/>
                </a:solidFill>
              </a:rPr>
              <a:t>ICT</a:t>
            </a:r>
            <a:r>
              <a:rPr lang="en" b="1" dirty="0">
                <a:solidFill>
                  <a:srgbClr val="1155CC"/>
                </a:solidFill>
              </a:rPr>
              <a:t> ไปประยุกต์ใช้กับการเรียนการสอนของ</a:t>
            </a:r>
            <a:r>
              <a:rPr lang="en" b="1" dirty="0">
                <a:solidFill>
                  <a:srgbClr val="CC0000"/>
                </a:solidFill>
              </a:rPr>
              <a:t>วิชา</a:t>
            </a:r>
            <a:r>
              <a:rPr lang="en" b="1" dirty="0" smtClean="0">
                <a:solidFill>
                  <a:srgbClr val="CC0000"/>
                </a:solidFill>
              </a:rPr>
              <a:t>คณิตศา</a:t>
            </a:r>
            <a:r>
              <a:rPr lang="th-TH" b="1" dirty="0" smtClean="0">
                <a:solidFill>
                  <a:srgbClr val="CC0000"/>
                </a:solidFill>
              </a:rPr>
              <a:t>ส</a:t>
            </a:r>
            <a:r>
              <a:rPr lang="en" b="1" dirty="0" smtClean="0">
                <a:solidFill>
                  <a:srgbClr val="CC0000"/>
                </a:solidFill>
              </a:rPr>
              <a:t>ตร์</a:t>
            </a:r>
            <a:r>
              <a:rPr lang="th-TH" b="1" dirty="0" smtClean="0">
                <a:solidFill>
                  <a:srgbClr val="CC0000"/>
                </a:solidFill>
              </a:rPr>
              <a:t/>
            </a:r>
            <a:br>
              <a:rPr lang="th-TH" b="1" dirty="0" smtClean="0">
                <a:solidFill>
                  <a:srgbClr val="CC0000"/>
                </a:solidFill>
              </a:rPr>
            </a:br>
            <a:r>
              <a:rPr lang="en" b="1" dirty="0" smtClean="0">
                <a:solidFill>
                  <a:schemeClr val="accent6">
                    <a:lumMod val="50000"/>
                  </a:schemeClr>
                </a:solidFill>
              </a:rPr>
              <a:t>และ</a:t>
            </a:r>
            <a:r>
              <a:rPr lang="en" b="1" dirty="0">
                <a:solidFill>
                  <a:srgbClr val="E69138"/>
                </a:solidFill>
              </a:rPr>
              <a:t>คอมพิวเตอร์</a:t>
            </a:r>
            <a:endParaRPr b="1" dirty="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นำนวัตกรรมมาช่วยในการสอนและเป็นสื่อการสอน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081548"/>
            <a:ext cx="8520600" cy="3893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b="1" dirty="0" smtClean="0"/>
              <a:t>ยกตัวอย่างเช่น</a:t>
            </a:r>
            <a:endParaRPr lang="th-TH" b="1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" dirty="0" smtClean="0"/>
              <a:t>โปรแกรม </a:t>
            </a:r>
            <a:r>
              <a:rPr lang="en" dirty="0">
                <a:solidFill>
                  <a:srgbClr val="4A86E8"/>
                </a:solidFill>
              </a:rPr>
              <a:t>google classroom</a:t>
            </a:r>
            <a:r>
              <a:rPr lang="en" dirty="0"/>
              <a:t> ช่วยในการสร้างชั้นเรียนออนไลน์ และนำมาใช้ในการเรียนการสอน การส่งงาน การให้คะแนน การเช็คชื่อเข้าเรียน เป็น</a:t>
            </a:r>
            <a:r>
              <a:rPr lang="en" dirty="0" smtClean="0"/>
              <a:t>ต้น</a:t>
            </a:r>
            <a:endParaRPr lang="th-TH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" dirty="0" smtClean="0"/>
              <a:t>โปรแกรม </a:t>
            </a:r>
            <a:r>
              <a:rPr lang="en" dirty="0">
                <a:solidFill>
                  <a:srgbClr val="BF9000"/>
                </a:solidFill>
              </a:rPr>
              <a:t>Kahoot</a:t>
            </a:r>
            <a:r>
              <a:rPr lang="en" dirty="0"/>
              <a:t> นำมาประยุกต์ใช้ในการสร้างแบบทดสอบ เพื่อใช้ในการทบทวนบทเรียนระหว่างเรียน เพื่อวัดความรู้ความเข้าใจของนักเรียน เพื่อที่จะได้นำไปปรับปรุงการเรียนการสอนในครั้ง</a:t>
            </a:r>
            <a:r>
              <a:rPr lang="en" dirty="0" smtClean="0"/>
              <a:t>ต่อไป</a:t>
            </a:r>
            <a:endParaRPr lang="th-TH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" dirty="0" smtClean="0"/>
              <a:t>โปรแกรม </a:t>
            </a:r>
            <a:r>
              <a:rPr lang="en" dirty="0">
                <a:solidFill>
                  <a:srgbClr val="38761D"/>
                </a:solidFill>
              </a:rPr>
              <a:t>GSP</a:t>
            </a:r>
            <a:r>
              <a:rPr lang="en" dirty="0"/>
              <a:t> </a:t>
            </a:r>
            <a:r>
              <a:rPr lang="en" dirty="0" smtClean="0"/>
              <a:t>นำ</a:t>
            </a:r>
            <a:r>
              <a:rPr lang="th-TH" dirty="0" smtClean="0"/>
              <a:t>มาใช้</a:t>
            </a:r>
            <a:r>
              <a:rPr lang="en" dirty="0" smtClean="0"/>
              <a:t>เป็น</a:t>
            </a:r>
            <a:r>
              <a:rPr lang="en" dirty="0"/>
              <a:t>สื่อการสอนในวิชาคณิตศาสตร์ เช่น การสร้างกราฟ สร้างรูปทางเรขาคณิต เป็นต้น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3800" y="2111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ตัวอย่างการใช้ google classroom</a:t>
            </a:r>
            <a:endParaRPr dirty="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0" y="1213450"/>
            <a:ext cx="3612150" cy="3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050" y="1561300"/>
            <a:ext cx="4915350" cy="2916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50" y="158450"/>
            <a:ext cx="4043049" cy="2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925" y="158450"/>
            <a:ext cx="4043049" cy="227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850" y="2693625"/>
            <a:ext cx="4043046" cy="2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924" y="2693623"/>
            <a:ext cx="4043049" cy="22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05374" y="1792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ตัวอย่างโปรแกรม Kahoot</a:t>
            </a:r>
            <a:endParaRPr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100" y="1017726"/>
            <a:ext cx="6685050" cy="37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1712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ตัวอย่างโปรแกรม GSP</a:t>
            </a:r>
            <a:endParaRPr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275" y="907425"/>
            <a:ext cx="5403450" cy="4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164475" y="127875"/>
            <a:ext cx="48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สมาชิกในกลุ่ม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189198" y="1157775"/>
            <a:ext cx="3116400" cy="2744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5"/>
                </a:solidFill>
              </a:rPr>
              <a:t>1.นายจักรกฤษณ์ อุ่นไธสง No.1</a:t>
            </a:r>
            <a:endParaRPr sz="1400" dirty="0">
              <a:solidFill>
                <a:schemeClr val="accent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5"/>
                </a:solidFill>
              </a:rPr>
              <a:t>2.นางสาวฑิฆัมพร ภูมิประสาท No.18</a:t>
            </a:r>
            <a:endParaRPr sz="1400" dirty="0">
              <a:solidFill>
                <a:schemeClr val="accent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5"/>
                </a:solidFill>
              </a:rPr>
              <a:t>3.นายมณฑล ศรีสงคราม No.24</a:t>
            </a:r>
            <a:endParaRPr sz="1400" dirty="0">
              <a:solidFill>
                <a:schemeClr val="accent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5"/>
                </a:solidFill>
              </a:rPr>
              <a:t>4.นางสาวอมราภรณ์ หอมดวง No.33</a:t>
            </a:r>
            <a:endParaRPr sz="1400" dirty="0">
              <a:solidFill>
                <a:schemeClr val="accent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5"/>
                </a:solidFill>
              </a:rPr>
              <a:t>5.นางสาววนิดา เสี่ยงทองคา No.41</a:t>
            </a:r>
            <a:endParaRPr sz="1400" dirty="0">
              <a:solidFill>
                <a:schemeClr val="accent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9" y="873802"/>
            <a:ext cx="4614255" cy="346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Office PowerPoint</Application>
  <PresentationFormat>นำเสนอทางหน้าจอ (16:9)</PresentationFormat>
  <Paragraphs>15</Paragraphs>
  <Slides>7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Simple Light</vt:lpstr>
      <vt:lpstr>แนวคิดการนำ ICT ไปประยุกต์ใช้กับการเรียนการสอนของวิชาคณิตศาสตร์ และคอมพิวเตอร์</vt:lpstr>
      <vt:lpstr>นำนวัตกรรมมาช่วยในการสอนและเป็นสื่อการสอน</vt:lpstr>
      <vt:lpstr>ตัวอย่างการใช้ google classroom</vt:lpstr>
      <vt:lpstr>งานนำเสนอ PowerPoint</vt:lpstr>
      <vt:lpstr>ตัวอย่างโปรแกรม Kahoot</vt:lpstr>
      <vt:lpstr>ตัวอย่างโปรแกรม GSP</vt:lpstr>
      <vt:lpstr>สมาชิกในกลุ่ม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แนวคิดการนำ ICT ไปประยุกต์ใช้กับการเรียนการสอนของวิชาคณิตศาสตร์ และคอมพิวเตอร์</dc:title>
  <cp:lastModifiedBy>Amrp</cp:lastModifiedBy>
  <cp:revision>2</cp:revision>
  <dcterms:modified xsi:type="dcterms:W3CDTF">2018-05-07T09:32:11Z</dcterms:modified>
</cp:coreProperties>
</file>